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8"/>
  </p:normalViewPr>
  <p:slideViewPr>
    <p:cSldViewPr snapToGrid="0">
      <p:cViewPr>
        <p:scale>
          <a:sx n="123" d="100"/>
          <a:sy n="123" d="100"/>
        </p:scale>
        <p:origin x="-105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6894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seconds.( I will select 2 best slides (i will give them extra points and students will present for CIS committee)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Greet your audience, thank them for attending your presentation, introduce yourself, introduce your project, introduce your team members, and quickly indicate what each of you did in a high-level manner, and put more emphasis on your part/contribution.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whole project (in all versions)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design: Highlight the parts that you contributed to them.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System decomposition; identify the architecture patterns used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deployment – h/w and s/w requirements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seconds.Minimal class diagram. Highlight the classes that you created/modified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the design patterns used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description of verification process and Test Suites and Test Cases for one of the use cases.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One sunny day and one rainy day for the implemented use cases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Automated test scripts for the implemented use cases (if any) (one or more slides).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whole project (in all versions)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Summarize your contribution, mention your effort for Scrum, Mingle, Github, Google Drive Documentation and minutes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your contact information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if anyone has any questions for you.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your audience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whole project (in all versions)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your project (in new version) tackles with GIF or screenshot.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seconds.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the user stories that you worked on them.(put in order of importance). Stay focused on the parts that you have been working.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Overlay-TitleSlid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Overlay-ContentCapti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693023" y="739588"/>
            <a:ext cx="3657600" cy="53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779464" y="1816100"/>
            <a:ext cx="3657600" cy="3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Overlay-PictureCapti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9263" y="187325"/>
            <a:ext cx="8535987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886124" y="1828800"/>
            <a:ext cx="4474539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pic" idx="2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3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38862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5867400" y="6288088"/>
            <a:ext cx="26765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, Alt.">
  <p:cSld name="Picture with Caption, Alt.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 descr="Overlay-PictureCaption-Extra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2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3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710412" y="1828800"/>
            <a:ext cx="36576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65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3325813" y="6288088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bove Caption">
  <p:cSld name="Picture above Capti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 descr="Overlay-PictureCaption-Extra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2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3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08034" y="4827493"/>
            <a:ext cx="7559977" cy="122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1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65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3325813" y="6288088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2466975" y="141288"/>
            <a:ext cx="4208463" cy="7583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 rot="5400000">
            <a:off x="5373267" y="2734843"/>
            <a:ext cx="5268912" cy="13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 rot="5400000">
            <a:off x="1230313" y="328613"/>
            <a:ext cx="5268911" cy="617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 descr="Overlay-SectionHe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0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688541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874713" y="2286000"/>
            <a:ext cx="3562350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Shape 49"/>
          <p:cNvCxnSpPr/>
          <p:nvPr/>
        </p:nvCxnSpPr>
        <p:spPr>
          <a:xfrm>
            <a:off x="4816475" y="2286000"/>
            <a:ext cx="3565525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Shape 50"/>
          <p:cNvCxnSpPr/>
          <p:nvPr/>
        </p:nvCxnSpPr>
        <p:spPr>
          <a:xfrm>
            <a:off x="874713" y="2286000"/>
            <a:ext cx="3562350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Shape 51"/>
          <p:cNvCxnSpPr/>
          <p:nvPr/>
        </p:nvCxnSpPr>
        <p:spPr>
          <a:xfrm>
            <a:off x="4816475" y="2286000"/>
            <a:ext cx="3565525" cy="158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779463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4705350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  <a:defRPr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None/>
              <a:defRPr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4"/>
          </p:nvPr>
        </p:nvSpPr>
        <p:spPr>
          <a:xfrm>
            <a:off x="4705350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, Top and Bottom">
  <p:cSld name="2 Content, Top and Bot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79462" y="1828801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779462" y="3991816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">
  <p:cSld name="3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3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tent">
  <p:cSld name="4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77946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77946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3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4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Overlay-ContentSlid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90500" y="190500"/>
            <a:ext cx="8764588" cy="6478588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0">
                <a:srgbClr val="B27A00"/>
              </a:gs>
              <a:gs pos="13000">
                <a:srgbClr val="B27A00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04225" y="219075"/>
            <a:ext cx="49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Shape 16" descr="FIULogo_H_CMYK_fx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103938" y="5959475"/>
            <a:ext cx="2430462" cy="6937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135925" y="1510688"/>
            <a:ext cx="8686800" cy="3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SkillCourt v.10</a:t>
            </a:r>
            <a:endParaRPr sz="29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9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Team Members: Carlos Alva, Sandra Hurtado, Sergio Rosales</a:t>
            </a:r>
            <a:b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Owner: Guðmundur Traustason</a:t>
            </a:r>
            <a:endParaRPr sz="25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5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Instructor: Masoud Sadjadi</a:t>
            </a:r>
            <a:r>
              <a:rPr lang="en-US"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2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4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4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School of Computing and Information Sciences</a:t>
            </a:r>
            <a:b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Florida International University</a:t>
            </a:r>
            <a:endParaRPr sz="44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228600" y="5643562"/>
            <a:ext cx="8686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35925" y="556025"/>
            <a:ext cx="86868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Final Presentation</a:t>
            </a:r>
            <a:endParaRPr sz="3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Spring 2018</a:t>
            </a:r>
            <a:endParaRPr sz="2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5505494"/>
            <a:ext cx="2438400" cy="135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2. Refactor Pad Connection as a Service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394493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Physical Pads are turned on User has a hotspot in his phone with the name: skillcourt and password: skillcourt</a:t>
            </a: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 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opens the app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Pads should flash when connected to app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Symbol on the top right should display the number of pads currently connected</a:t>
            </a:r>
            <a:endParaRPr/>
          </a:p>
        </p:txBody>
      </p:sp>
      <p:pic>
        <p:nvPicPr>
          <p:cNvPr id="222" name="Shape 222" descr="https://lh3.googleusercontent.com/3ynknoh6LhICQz5-OVYa2bAMrFCitbEp6lme1P8JlgMZylBc7msDg8OGYM9ZWZubWa0zSskKoLEt_ccgAUCuzji3z_-5VuEGnFVMy0GZ0K5gHN96Ov2MEmV3A5j3jqjvDDqnlrv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2362200"/>
            <a:ext cx="3505200" cy="230769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3. Design Architecture for Sequence</a:t>
            </a: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3487737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Must have pads identified and application open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Sequence button </a:t>
            </a:r>
            <a:endParaRPr sz="14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 options of sequences will display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the sequence of your preference 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Show the newly created sequence to the player</a:t>
            </a:r>
            <a:endParaRPr sz="14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9" name="Shape 229" descr="https://lh6.googleusercontent.com/HNYnnwZHfjoHx7KOzNHoBCwcIa_HspGZ0k2oq2dwHGVJj0fasZsBar_pkW0feJ9_cmbDfB8Ejrn5PPpe9lQA1K3CXzia_T17i2O_gac_BWGnBKFmTli8X4S8PNqnzFBtinjz-rm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8241" y="1752600"/>
            <a:ext cx="3152171" cy="3839919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 Player Class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371633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Must have pads identified and user must be in Create Game page.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 User selects the number of players and assigns each player a set of Pads. User then starts game. After game ends, the application will show the stats of each Player in separate views via dropdown menu.</a:t>
            </a: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6" name="Shape 236" descr="https://lh6.googleusercontent.com/5MKknxFl4tGbRSfnOaIzPTE3aRWENID0N5-fWhG_vGDyi1lHDD0M9oXUHJxL0ttpZmtVz0BA3FbsjvC2ajIG3fd7D7YU8wY1dsaR9TPFWXJhQcP5BVLkF05URiYxGC4oXxsa62f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800" y="3048000"/>
            <a:ext cx="401540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architecture to identify Pads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2954337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User just opened the app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 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clicks on pad and sees it light up</a:t>
            </a: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Long Click Hold on the screen to enter Edit mode</a:t>
            </a: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Drag Pads to the order desired</a:t>
            </a: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Long Click Hold to exit Edit mode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3" name="Shape 243" descr="https://lh6.googleusercontent.com/BWbQt8YmEE5HAijllnmu3Bls1LVeSV3DFFXKVxxqGh5N7LD5jJa83Ei9Ao1e6kkME4Ffhpty8NQRf0QiWso7EeHfOdTn36-4WjFsszdp1ODb8jR2ByRRKpWa0JWq7ERmGlSQ56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853" y="2667000"/>
            <a:ext cx="4489970" cy="2438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6.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Customize Pad light up time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762000" y="1600200"/>
            <a:ext cx="348773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Must have pads identified and application open, and have number of player predetermined.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Play button </a:t>
            </a:r>
            <a:endParaRPr sz="14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Choose Sequence mode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manual mode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Navigate to pad configuration</a:t>
            </a:r>
            <a:endParaRPr/>
          </a:p>
          <a:p>
            <a:pPr marL="946150" marR="0" lvl="1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Choose the amount of time to light up and transition time.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16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l="21749" t="38832" r="45176" b="13643"/>
          <a:stretch/>
        </p:blipFill>
        <p:spPr>
          <a:xfrm>
            <a:off x="4572000" y="2209800"/>
            <a:ext cx="4054097" cy="3276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1. Change UI from activities to fragments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6" name="Shape 256" descr="https://lh6.googleusercontent.com/bTusN2i2AYPlswnxxS-Nuh9fYrLx6p6HOKsj1jgqtIpT-R_Dgg_YJlGSzpsjP7U9G7ehIdA6sGks0GF8q7zxCxIkswTFnGlmwQTMtRUVO7MHdeFe4BaWPqWNvKPurDGRHQ7-QDQ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209800"/>
            <a:ext cx="8025110" cy="304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2. Refactor Pad Connection as a Service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5" y="1838851"/>
            <a:ext cx="8512498" cy="4042755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3. Design Architecture for Sequence</a:t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l="9166" t="37592" r="14236" b="12408"/>
          <a:stretch/>
        </p:blipFill>
        <p:spPr>
          <a:xfrm>
            <a:off x="609600" y="2133600"/>
            <a:ext cx="8103671" cy="2975516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 Player Class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4" name="Shape 274" descr="https://lh6.googleusercontent.com/bTusN2i2AYPlswnxxS-Nuh9fYrLx6p6HOKsj1jgqtIpT-R_Dgg_YJlGSzpsjP7U9G7ehIdA6sGks0GF8q7zxCxIkswTFnGlmwQTMtRUVO7MHdeFe4BaWPqWNvKPurDGRHQ7-QDQ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2057400"/>
            <a:ext cx="8225738" cy="3124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architecture to identify Pads</a:t>
            </a:r>
            <a:endParaRPr/>
          </a:p>
        </p:txBody>
      </p:sp>
      <p:pic>
        <p:nvPicPr>
          <p:cNvPr id="280" name="Shape 280" descr="https://lh3.googleusercontent.com/_VsPrd7c0ECwByfavgTuaHZKlAIZBbA9OToxdH5XGdd74EGpKKlFZa8fZxc3MNxAhfixknhvHhQ_6Vid7EsW4Ij1-9X7CaXxlTYfl70vWErd_oDjf7475jfTgpscRAlJf-W9kZe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1828800"/>
            <a:ext cx="4800600" cy="3992807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Why is Soccer Important?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5216355" y="1828800"/>
            <a:ext cx="3146595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The most popular sport in the world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Billions of passionate fans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Most practiced sport on the entire planet</a:t>
            </a:r>
            <a:endParaRPr/>
          </a:p>
          <a:p>
            <a:pPr marL="8890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817" y="2444858"/>
            <a:ext cx="4401402" cy="2604025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1580" y="381000"/>
            <a:ext cx="1243009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6. </a:t>
            </a: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Customize Pad light up time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l="16979" t="35185" r="11562" b="22221"/>
          <a:stretch/>
        </p:blipFill>
        <p:spPr>
          <a:xfrm>
            <a:off x="685800" y="2285999"/>
            <a:ext cx="7848600" cy="263145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Design: Architecture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3106737" cy="4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MVC Model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Singleton: Main Activity, Game and Pad connection service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Iterators: Pad and Player classes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Event-based asynchronous: Hardware send Async messages to Connection service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Thread Pool: Connection service creates different Socket threads to handle multiple communication concurrently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API: Pad Class provides an interface to communicate with Hardware Pads </a:t>
            </a:r>
            <a:endParaRPr sz="14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00" y="1828799"/>
            <a:ext cx="4725427" cy="3657433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Deployment: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457200" y="1867546"/>
            <a:ext cx="3106737" cy="4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 Pi 3</a:t>
            </a:r>
            <a:endParaRPr/>
          </a:p>
          <a:p>
            <a:pPr marL="8001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Wi-fi Board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MEAS Vibration Sensor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WS2812B LED Strips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Android Mobile system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DNS Protocol to find Pads connected on the network</a:t>
            </a: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0613" y="2057400"/>
            <a:ext cx="4742194" cy="3124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Minimal Class Diagram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676400"/>
            <a:ext cx="6019800" cy="4118022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SkillCourt State Machine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76400"/>
            <a:ext cx="7924800" cy="3962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Main Algorithm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447800"/>
            <a:ext cx="7010400" cy="4400801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Test Suites and Test Cases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Sunny Test case ID:</a:t>
            </a: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600" b="1" i="0" u="sng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SC1006_ShouldUseTurnOnEnumWhenSendingMessage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Rainy Test case ID:</a:t>
            </a: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600" b="1" i="0" u="sng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SC1007_ShouldNotSendEnumIfSocketIsNotConnected</a:t>
            </a:r>
            <a:endParaRPr sz="1600" b="1" i="0" u="sng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4447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600"/>
              <a:buFont typeface="Noto Sans Symbols"/>
              <a:buChar char="●"/>
            </a:pPr>
            <a:r>
              <a:rPr lang="en-US" sz="1600" b="1"/>
              <a:t>Sunny Test case ID: </a:t>
            </a:r>
            <a:r>
              <a:rPr lang="en-US" sz="1600" b="1" u="sng"/>
              <a:t>SC1008_TestSequenceConnection</a:t>
            </a:r>
            <a:endParaRPr sz="1600" b="1" u="sng"/>
          </a:p>
          <a:p>
            <a:pPr marL="282575" marR="0" lvl="0" indent="-24447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1600"/>
              <a:buFont typeface="Noto Sans Symbols"/>
              <a:buChar char="●"/>
            </a:pPr>
            <a:r>
              <a:rPr lang="en-US" sz="1600" b="1"/>
              <a:t>Rainy Test case ID: </a:t>
            </a:r>
            <a:r>
              <a:rPr lang="en-US" sz="1600" b="1" u="sng"/>
              <a:t>SC1009_TestNoSequenceConnection</a:t>
            </a:r>
            <a:endParaRPr sz="1600" b="1" u="sn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1. Change UI from activities to fragments Test Cases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2. Refactor Pad Connection as a Service Test Cases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752600"/>
            <a:ext cx="6577445" cy="4114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3. Design Architecture for Sequence Test Cases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35" y="1623060"/>
            <a:ext cx="6003725" cy="413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Why SkillCourt?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428999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Soccer is practiced at all stages of life: Kids, Teens, Adults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Professional or Amateur level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What if everyone could train like a professional?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890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t="7066" b="6967"/>
          <a:stretch/>
        </p:blipFill>
        <p:spPr>
          <a:xfrm>
            <a:off x="4038600" y="2278251"/>
            <a:ext cx="4679341" cy="2262752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Technologies Used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2034940"/>
            <a:ext cx="1125902" cy="112590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357" name="Shape 3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9451" y="3684904"/>
            <a:ext cx="1752600" cy="175260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58" name="Shape 3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1210" y="1987315"/>
            <a:ext cx="1073620" cy="107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0801" y="1676400"/>
            <a:ext cx="19050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0601" y="1805368"/>
            <a:ext cx="1219200" cy="143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800" y="5105400"/>
            <a:ext cx="1227691" cy="122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4400" y="3236099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85419" y="5248488"/>
            <a:ext cx="1082031" cy="108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00500" y="3947004"/>
            <a:ext cx="2057400" cy="5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69818" y="5404802"/>
            <a:ext cx="918764" cy="91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 Info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Owner: Guðmundur Traustason</a:t>
            </a: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588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Email: gummi.traustason@gmail.com</a:t>
            </a:r>
            <a:endParaRPr/>
          </a:p>
          <a:p>
            <a:pPr marL="5588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Mentor: Joshua McLendon</a:t>
            </a: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Developers Spring 2018:</a:t>
            </a:r>
            <a:endParaRPr/>
          </a:p>
          <a:p>
            <a:pPr marL="9017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Carlos Alva</a:t>
            </a:r>
            <a:endParaRPr/>
          </a:p>
          <a:p>
            <a:pPr marL="9017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Sandra Hurtado</a:t>
            </a: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017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Sergio Rosales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SkillCourt older Versions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428999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Limited features</a:t>
            </a:r>
            <a:endParaRPr/>
          </a:p>
          <a:p>
            <a:pPr marL="1073150" marR="0" lvl="1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Mode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Pad Connection issues</a:t>
            </a:r>
            <a:endParaRPr/>
          </a:p>
          <a:p>
            <a:pPr marL="1073150" marR="0" lvl="1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Pad disconnects when Phone screen lock</a:t>
            </a:r>
            <a:endParaRPr/>
          </a:p>
          <a:p>
            <a:pPr marL="1073150" marR="0" lvl="1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Arial"/>
              <a:buAutoNum type="romanLcPeriod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App is minimized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Poor architecture design that prevents addition new feature and game modes</a:t>
            </a: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588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588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890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l="19802" t="6041" b="7016"/>
          <a:stretch/>
        </p:blipFill>
        <p:spPr>
          <a:xfrm>
            <a:off x="4267200" y="3200400"/>
            <a:ext cx="4419600" cy="2695130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78" name="Shape 178" descr="https://lh4.googleusercontent.com/gw5LJtqSxLe_XVnrqJi6EaG4ykcMDpDREhHY-owmEBxXqZfQzE5CLKFpI4n4kBLaspqxK-9zB3qK38G3h0kq1wt-L0AgXBZNoCb0oDvQxB0xGCqNuAXzvWpWus9sJ18Pt8IYIBnJ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1400" y="762000"/>
            <a:ext cx="1164956" cy="2085589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SkillCourt v.10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04800" y="1652480"/>
            <a:ext cx="3640137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Refactoring entire architecture using Object Oriented design practices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App connectivity as a background service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Include new feature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Identify Pad order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ts val="20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Play Sequence Game mode</a:t>
            </a: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6" name="Shape 186" descr="https://lh5.googleusercontent.com/SH7lmS20a-jhvQnEG9rwbHaO1jocK1UFgspYmcpbGTOzcbKCmgAvuaNnTwH3XlKeuiullsuZc_7OiCV1lz5SmVoSVQpakk4REhNpZmHht3aQjT9TWXHmG9X9hTuvalNUApPmDP2caNdz-9exlQ"/>
          <p:cNvPicPr preferRelativeResize="0"/>
          <p:nvPr/>
        </p:nvPicPr>
        <p:blipFill rotWithShape="1">
          <a:blip r:embed="rId3">
            <a:alphaModFix/>
          </a:blip>
          <a:srcRect l="19427" t="16352" r="23456" b="26073"/>
          <a:stretch/>
        </p:blipFill>
        <p:spPr>
          <a:xfrm>
            <a:off x="5638800" y="3430291"/>
            <a:ext cx="1480654" cy="2438401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685799"/>
            <a:ext cx="4156013" cy="2438399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88" name="Shape 1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7600" y="3422542"/>
            <a:ext cx="1371601" cy="2438401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89" name="Shape 189" descr="https://lh6.googleusercontent.com/yAo-yCEvhBoHddDxD4mNRNZIznW5ujmyqR_3r8h8ZgqYMKAwOOfswUHdKw0LXprDvBY3nc9meGYYlw6iX9gOi7rfExRWa0qRNK2HN4yzzc5mIo4s-ylqf-nQv3c-ep_rl0NHtDY5gwq3KZfnfA"/>
          <p:cNvPicPr preferRelativeResize="0"/>
          <p:nvPr/>
        </p:nvPicPr>
        <p:blipFill rotWithShape="1">
          <a:blip r:embed="rId6">
            <a:alphaModFix/>
          </a:blip>
          <a:srcRect l="19255" t="16556" r="23438" b="25895"/>
          <a:stretch/>
        </p:blipFill>
        <p:spPr>
          <a:xfrm>
            <a:off x="3886200" y="3422541"/>
            <a:ext cx="1486225" cy="2438401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Management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524000"/>
            <a:ext cx="7315200" cy="4355464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User Stories Implemented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SC1137-Change UI from activities to fragments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SC1138-Design architecture to identify Pads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 1139-Design Architecture for Sequence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SC1145-Implement Player Class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SC1146-Implement and Refactor Pad Class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SC1147-Implement and Refactor Sequence Class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SC1156-Implement sending Hex Html color codes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SC1157-Refactor UI Design for user to play game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SC1158-Implement Multiplayer Game Template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SC1159-Refactor Pad Connection as a Service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SC1160-Fix floating “Play” button bug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SC1161-Customize Pad light up time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SC1168-Modify Pad Configuration UI to match Models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SC1169-Modify UI for Play Game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SC1170-Implement Multiplayer Game Over Template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779463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8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Most Important User Stories 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762000" y="16002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Change UI from activities to fragments</a:t>
            </a: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Refactor Pad Connection as a Service</a:t>
            </a:r>
            <a:endParaRPr sz="22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Architecture for Sequence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 Player Class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architecture to identify Pads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Customize Pad light up time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Arial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1. Change UI from activities to fragments</a:t>
            </a:r>
            <a:endParaRPr sz="38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762001" y="1752600"/>
            <a:ext cx="3505200" cy="42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Actor: User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Preconditions: Application launches and starts MainActivity (Navigation Page) which contains an empty FrameLayout.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 User taps on any button/tab while in Navigation Page, then application will switch to that button/tab’s respective content. However, only the contents of the Navigation Page should be replaced, instead of starting a new application window (Activity).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ts val="2200"/>
              <a:buFont typeface="Noto Sans Symbols"/>
              <a:buNone/>
            </a:pPr>
            <a:endParaRPr sz="2000" b="0" i="0" u="none" strike="noStrike" cap="none">
              <a:solidFill>
                <a:srgbClr val="001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5" name="Shape 215" descr="https://lh4.googleusercontent.com/YbKaKcuvvuMKOfh52iHV1iIsfPu02SZ6fpz82XrfrYcUKRWVbRRt6i7QnebJ9MamlTpVu7veEPxj_WTpFfAwmWb6jkbp1vepm7M9RHzKwUzIfJbcHcq9AHQT18VM0712bo7bG5x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2584192"/>
            <a:ext cx="3974247" cy="2216407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old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1363</Words>
  <Application>Microsoft Office PowerPoint</Application>
  <PresentationFormat>On-screen Show (4:3)</PresentationFormat>
  <Paragraphs>206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gold</vt:lpstr>
      <vt:lpstr>SkillCourt v.10  Team Members: Carlos Alva, Sandra Hurtado, Sergio Rosales Product Owner: Guðmundur Traustason Instructor: Masoud Sadjadi  School of Computing and Information Sciences Florida International University</vt:lpstr>
      <vt:lpstr>Why is Soccer Important?</vt:lpstr>
      <vt:lpstr>Why SkillCourt?</vt:lpstr>
      <vt:lpstr>SkillCourt older Versions</vt:lpstr>
      <vt:lpstr>SkillCourt v.10</vt:lpstr>
      <vt:lpstr>Project Management</vt:lpstr>
      <vt:lpstr>User Stories Implemented</vt:lpstr>
      <vt:lpstr>Most Important User Stories </vt:lpstr>
      <vt:lpstr>1. Change UI from activities to fragments</vt:lpstr>
      <vt:lpstr>2. Refactor Pad Connection as a Service</vt:lpstr>
      <vt:lpstr>3. Design Architecture for Sequence</vt:lpstr>
      <vt:lpstr>4. Implement Player Class</vt:lpstr>
      <vt:lpstr>5. Design architecture to identify Pads</vt:lpstr>
      <vt:lpstr>6. Customize Pad light up time</vt:lpstr>
      <vt:lpstr>1. Change UI from activities to fragments</vt:lpstr>
      <vt:lpstr>2. Refactor Pad Connection as a Service</vt:lpstr>
      <vt:lpstr>3. Design Architecture for Sequence</vt:lpstr>
      <vt:lpstr>4. Implement Player Class</vt:lpstr>
      <vt:lpstr>5. Design architecture to identify Pads</vt:lpstr>
      <vt:lpstr>6. Customize Pad light up time</vt:lpstr>
      <vt:lpstr>System Design: Architecture</vt:lpstr>
      <vt:lpstr>System Deployment:</vt:lpstr>
      <vt:lpstr>Minimal Class Diagram</vt:lpstr>
      <vt:lpstr>SkillCourt State Machine</vt:lpstr>
      <vt:lpstr>Main Algorithm</vt:lpstr>
      <vt:lpstr>Test Suites and Test Cases</vt:lpstr>
      <vt:lpstr>1. Change UI from activities to fragments Test Cases</vt:lpstr>
      <vt:lpstr>2. Refactor Pad Connection as a Service Test Cases</vt:lpstr>
      <vt:lpstr>3. Design Architecture for Sequence Test Cases</vt:lpstr>
      <vt:lpstr>Technologies Used</vt:lpstr>
      <vt:lpstr>Contact Info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SkillCourt v.10  Team Members: Carlos Alva, Sandra Hurtado, Sergio Rosales Product Owner: Guðmundur Traustason Instructor: Masoud Sadjadi  School of Computing and Information Sciences Florida International University</dc:title>
  <cp:lastModifiedBy>CarlosFB4X</cp:lastModifiedBy>
  <cp:revision>2</cp:revision>
  <dcterms:modified xsi:type="dcterms:W3CDTF">2018-04-24T04:01:16Z</dcterms:modified>
</cp:coreProperties>
</file>